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17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2A2-EA38-48F4-9C07-106551F5BFD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E17D-154E-4F01-BBBC-FC423DE9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87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2A2-EA38-48F4-9C07-106551F5BFD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E17D-154E-4F01-BBBC-FC423DE9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6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2A2-EA38-48F4-9C07-106551F5BFD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E17D-154E-4F01-BBBC-FC423DE9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2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2A2-EA38-48F4-9C07-106551F5BFD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E17D-154E-4F01-BBBC-FC423DE9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89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2A2-EA38-48F4-9C07-106551F5BFD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E17D-154E-4F01-BBBC-FC423DE9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80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2A2-EA38-48F4-9C07-106551F5BFD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E17D-154E-4F01-BBBC-FC423DE9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97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2A2-EA38-48F4-9C07-106551F5BFD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E17D-154E-4F01-BBBC-FC423DE9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4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2A2-EA38-48F4-9C07-106551F5BFD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E17D-154E-4F01-BBBC-FC423DE9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42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2A2-EA38-48F4-9C07-106551F5BFD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E17D-154E-4F01-BBBC-FC423DE9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16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2A2-EA38-48F4-9C07-106551F5BFD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E17D-154E-4F01-BBBC-FC423DE9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13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2A2-EA38-48F4-9C07-106551F5BFD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E17D-154E-4F01-BBBC-FC423DE9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6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B2A2-EA38-48F4-9C07-106551F5BFD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E17D-154E-4F01-BBBC-FC423DE9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7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741" t="14479" r="44202" b="15521"/>
          <a:stretch/>
        </p:blipFill>
        <p:spPr>
          <a:xfrm>
            <a:off x="0" y="0"/>
            <a:ext cx="7198045" cy="1046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9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Osborne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hack.heidi</dc:creator>
  <cp:lastModifiedBy>hack.heidi</cp:lastModifiedBy>
  <cp:revision>1</cp:revision>
  <dcterms:created xsi:type="dcterms:W3CDTF">2020-06-18T08:55:37Z</dcterms:created>
  <dcterms:modified xsi:type="dcterms:W3CDTF">2020-06-18T08:57:12Z</dcterms:modified>
</cp:coreProperties>
</file>