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EE99-E190-4799-8EDB-6C5144FF21A2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76F-1863-4F14-AC5F-D964C6DE3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37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EE99-E190-4799-8EDB-6C5144FF21A2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76F-1863-4F14-AC5F-D964C6DE3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91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EE99-E190-4799-8EDB-6C5144FF21A2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76F-1863-4F14-AC5F-D964C6DE3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25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EE99-E190-4799-8EDB-6C5144FF21A2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76F-1863-4F14-AC5F-D964C6DE3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95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EE99-E190-4799-8EDB-6C5144FF21A2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76F-1863-4F14-AC5F-D964C6DE3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19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EE99-E190-4799-8EDB-6C5144FF21A2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76F-1863-4F14-AC5F-D964C6DE3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88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EE99-E190-4799-8EDB-6C5144FF21A2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76F-1863-4F14-AC5F-D964C6DE3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53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EE99-E190-4799-8EDB-6C5144FF21A2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76F-1863-4F14-AC5F-D964C6DE3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59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EE99-E190-4799-8EDB-6C5144FF21A2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76F-1863-4F14-AC5F-D964C6DE3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85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EE99-E190-4799-8EDB-6C5144FF21A2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76F-1863-4F14-AC5F-D964C6DE3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56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EE99-E190-4799-8EDB-6C5144FF21A2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76F-1863-4F14-AC5F-D964C6DE3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69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BEE99-E190-4799-8EDB-6C5144FF21A2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5876F-1863-4F14-AC5F-D964C6DE31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56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86597" y="126609"/>
            <a:ext cx="866569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News Articles: </a:t>
            </a:r>
          </a:p>
          <a:p>
            <a:pPr algn="ctr"/>
            <a:r>
              <a:rPr lang="en-GB" sz="32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 the who, what, where, when and why?</a:t>
            </a:r>
          </a:p>
          <a:p>
            <a:endParaRPr lang="en-GB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2800" b="1" i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Task:</a:t>
            </a:r>
          </a:p>
          <a:p>
            <a:pPr algn="ctr"/>
            <a:endParaRPr lang="en-GB" sz="2800" u="sng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read/listen/watch 5 </a:t>
            </a:r>
            <a:r>
              <a:rPr lang="en-GB" sz="2600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different</a:t>
            </a:r>
            <a:r>
              <a:rPr lang="en-GB" sz="2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news article from the television, radio or newspaper </a:t>
            </a:r>
            <a:r>
              <a:rPr lang="en-GB" sz="26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en-GB" sz="26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2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6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alternatively</a:t>
            </a:r>
            <a:r>
              <a:rPr lang="en-GB" sz="2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GB" sz="2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 a member of your family to read you the newspaper articles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Then choose between the </a:t>
            </a:r>
          </a:p>
          <a:p>
            <a:r>
              <a:rPr lang="en-GB" sz="2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GB" sz="26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News articles – template 1</a:t>
            </a:r>
            <a:r>
              <a:rPr lang="en-GB" sz="2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GB" sz="2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GB" sz="2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GB" sz="26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News articles – template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write down the information that you have found out…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42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4447" t="19279" r="25709" b="11105"/>
          <a:stretch/>
        </p:blipFill>
        <p:spPr>
          <a:xfrm>
            <a:off x="351692" y="164357"/>
            <a:ext cx="8314005" cy="65285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75188" y="450166"/>
            <a:ext cx="294014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Here are some </a:t>
            </a:r>
          </a:p>
          <a:p>
            <a:r>
              <a:rPr lang="en-GB" sz="4000" dirty="0" smtClean="0">
                <a:solidFill>
                  <a:schemeClr val="bg1"/>
                </a:solidFill>
              </a:rPr>
              <a:t>Examples of some short</a:t>
            </a:r>
          </a:p>
          <a:p>
            <a:r>
              <a:rPr lang="en-GB" sz="4000" dirty="0" smtClean="0">
                <a:solidFill>
                  <a:schemeClr val="bg1"/>
                </a:solidFill>
              </a:rPr>
              <a:t>Newspaper articles…</a:t>
            </a:r>
          </a:p>
          <a:p>
            <a:endParaRPr lang="en-GB" sz="4000" dirty="0" smtClean="0">
              <a:solidFill>
                <a:schemeClr val="bg1"/>
              </a:solidFill>
            </a:endParaRPr>
          </a:p>
          <a:p>
            <a:r>
              <a:rPr lang="en-GB" sz="2400" b="1" u="sng" dirty="0" smtClean="0">
                <a:solidFill>
                  <a:schemeClr val="bg1"/>
                </a:solidFill>
              </a:rPr>
              <a:t>I used the template on the next page to write down the information from each article! </a:t>
            </a:r>
            <a:endParaRPr lang="en-GB" sz="24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83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3979" t="20019" r="25172" b="15827"/>
          <a:stretch/>
        </p:blipFill>
        <p:spPr>
          <a:xfrm>
            <a:off x="563538" y="492369"/>
            <a:ext cx="8219006" cy="583014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017391" y="492369"/>
            <a:ext cx="26306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 is an example of a completed sheet.</a:t>
            </a:r>
          </a:p>
          <a:p>
            <a:endParaRPr lang="en-GB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brief description </a:t>
            </a:r>
            <a:r>
              <a:rPr lang="en-GB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en-GB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 the story and </a:t>
            </a:r>
            <a:r>
              <a:rPr lang="en-GB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GB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who, when, what, where and why…</a:t>
            </a:r>
          </a:p>
        </p:txBody>
      </p:sp>
    </p:spTree>
    <p:extLst>
      <p:ext uri="{BB962C8B-B14F-4D97-AF65-F5344CB8AC3E}">
        <p14:creationId xmlns:p14="http://schemas.microsoft.com/office/powerpoint/2010/main" val="205875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3835" t="23019" r="25584" b="12368"/>
          <a:stretch/>
        </p:blipFill>
        <p:spPr>
          <a:xfrm>
            <a:off x="2125013" y="847165"/>
            <a:ext cx="7585658" cy="54480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4939" y="139279"/>
            <a:ext cx="10483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it’s your turn…use the blank template…watch/listen to 5 different articles and answer the 5’ws about each one (who, when, what, where and why?)</a:t>
            </a:r>
            <a:endParaRPr lang="en-GB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9099" y="6295182"/>
            <a:ext cx="9916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Alternatively…..use the other template (on the next page) </a:t>
            </a:r>
            <a:endParaRPr lang="en-GB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848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4939" y="139279"/>
            <a:ext cx="10483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it’s your turn…use the blank template…watch/listen to 5 different articles and answer the 5’ws about each one (who, when, what, where and why?)</a:t>
            </a:r>
            <a:endParaRPr lang="en-GB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3538" t="33408" r="25485" b="10079"/>
          <a:stretch/>
        </p:blipFill>
        <p:spPr>
          <a:xfrm>
            <a:off x="1481069" y="953037"/>
            <a:ext cx="9112102" cy="567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73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197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Osborne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Parrick</dc:creator>
  <cp:lastModifiedBy>Kate Parrick</cp:lastModifiedBy>
  <cp:revision>10</cp:revision>
  <dcterms:created xsi:type="dcterms:W3CDTF">2020-05-20T11:00:21Z</dcterms:created>
  <dcterms:modified xsi:type="dcterms:W3CDTF">2020-05-28T19:22:12Z</dcterms:modified>
</cp:coreProperties>
</file>