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BA91-59F2-44D0-85A4-F9DE2CC716D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819A-BB79-4089-9756-8F2B85157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53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BA91-59F2-44D0-85A4-F9DE2CC716D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819A-BB79-4089-9756-8F2B85157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0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BA91-59F2-44D0-85A4-F9DE2CC716D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819A-BB79-4089-9756-8F2B85157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00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BA91-59F2-44D0-85A4-F9DE2CC716D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819A-BB79-4089-9756-8F2B85157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1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BA91-59F2-44D0-85A4-F9DE2CC716D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819A-BB79-4089-9756-8F2B85157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14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BA91-59F2-44D0-85A4-F9DE2CC716D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819A-BB79-4089-9756-8F2B85157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30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BA91-59F2-44D0-85A4-F9DE2CC716D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819A-BB79-4089-9756-8F2B85157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8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BA91-59F2-44D0-85A4-F9DE2CC716D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819A-BB79-4089-9756-8F2B85157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1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BA91-59F2-44D0-85A4-F9DE2CC716D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819A-BB79-4089-9756-8F2B85157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64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BA91-59F2-44D0-85A4-F9DE2CC716D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819A-BB79-4089-9756-8F2B85157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95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BA91-59F2-44D0-85A4-F9DE2CC716D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819A-BB79-4089-9756-8F2B85157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7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BA91-59F2-44D0-85A4-F9DE2CC716D1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5819A-BB79-4089-9756-8F2B85157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10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240" y="228495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Make waves with this mesmerising mini seascape by recycling an old bottle!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How to make an ocean in a bottle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91" t="45267" r="63924" b="39197"/>
          <a:stretch/>
        </p:blipFill>
        <p:spPr>
          <a:xfrm>
            <a:off x="3500845" y="4241483"/>
            <a:ext cx="4702627" cy="192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46" y="231956"/>
            <a:ext cx="10515600" cy="4351338"/>
          </a:xfrm>
        </p:spPr>
        <p:txBody>
          <a:bodyPr/>
          <a:lstStyle/>
          <a:p>
            <a:r>
              <a:rPr lang="en-US" b="1" dirty="0"/>
              <a:t>What you’ll need:</a:t>
            </a:r>
          </a:p>
          <a:p>
            <a:r>
              <a:rPr lang="en-US" dirty="0"/>
              <a:t>Clean clear bottle with lid</a:t>
            </a:r>
          </a:p>
          <a:p>
            <a:r>
              <a:rPr lang="en-US" dirty="0"/>
              <a:t>Blue food </a:t>
            </a:r>
            <a:r>
              <a:rPr lang="en-US" dirty="0" err="1"/>
              <a:t>colouring</a:t>
            </a:r>
            <a:endParaRPr lang="en-US" dirty="0"/>
          </a:p>
          <a:p>
            <a:r>
              <a:rPr lang="en-US" dirty="0"/>
              <a:t>Funnel</a:t>
            </a:r>
          </a:p>
          <a:p>
            <a:r>
              <a:rPr lang="en-US" dirty="0"/>
              <a:t>Vegetable oil or baby oil</a:t>
            </a:r>
          </a:p>
          <a:p>
            <a:r>
              <a:rPr lang="en-US" dirty="0"/>
              <a:t>Small floating objects (test them first in a cup of water to make sure they float!)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332" t="42411" r="54484" b="16339"/>
          <a:stretch/>
        </p:blipFill>
        <p:spPr>
          <a:xfrm>
            <a:off x="6792686" y="3200400"/>
            <a:ext cx="2756263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9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12080"/>
            <a:ext cx="10515600" cy="9648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Carefully fill half the bottle with water.</a:t>
            </a:r>
            <a:endParaRPr lang="en-GB" dirty="0"/>
          </a:p>
        </p:txBody>
      </p:sp>
      <p:sp>
        <p:nvSpPr>
          <p:cNvPr id="4" name="AutoShape 2" descr="How to make an ocean in a bot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007" t="44196" r="47757" b="15625"/>
          <a:stretch/>
        </p:blipFill>
        <p:spPr>
          <a:xfrm>
            <a:off x="3161211" y="1463040"/>
            <a:ext cx="5499463" cy="362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6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42709"/>
            <a:ext cx="10515600" cy="8342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Add a few drops of food </a:t>
            </a:r>
            <a:r>
              <a:rPr lang="en-US" dirty="0" err="1" smtClean="0"/>
              <a:t>colouring</a:t>
            </a:r>
            <a:r>
              <a:rPr lang="en-US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806" t="44732" r="47657" b="15446"/>
          <a:stretch/>
        </p:blipFill>
        <p:spPr>
          <a:xfrm>
            <a:off x="2534195" y="1442494"/>
            <a:ext cx="5852159" cy="37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72892"/>
            <a:ext cx="10515600" cy="1291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Slowly add the oil using the funnel, until the bottle is full. The oil won’t mix with the water but will rest on top!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07" t="44911" r="47255" b="15089"/>
          <a:stretch/>
        </p:blipFill>
        <p:spPr>
          <a:xfrm>
            <a:off x="2481943" y="1243343"/>
            <a:ext cx="6087291" cy="39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0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29199"/>
            <a:ext cx="10515600" cy="1147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Fill your mini ocean with small floating objects shaped like fish, seaweed or whatever your fancy – get creative! They’ll drift down through the oil and rest on the surface of the blue water.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07" t="44911" r="52376" b="15446"/>
          <a:stretch/>
        </p:blipFill>
        <p:spPr>
          <a:xfrm>
            <a:off x="3056708" y="1280159"/>
            <a:ext cx="4754881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0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99017"/>
            <a:ext cx="10515600" cy="9779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Screw the lid on really tightly and gently tip the bottle back and forth to form strange slow-motion waves. It looks really cool!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06" t="43840" r="47657" b="16696"/>
          <a:stretch/>
        </p:blipFill>
        <p:spPr>
          <a:xfrm>
            <a:off x="2560320" y="1345473"/>
            <a:ext cx="5786846" cy="37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1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WHY IT WORKS…</a:t>
            </a:r>
          </a:p>
          <a:p>
            <a:pPr marL="0" indent="0">
              <a:buNone/>
            </a:pPr>
            <a:r>
              <a:rPr lang="en-US" b="1" dirty="0"/>
              <a:t>The oil ‘floats’ on the water, because it is less dense. The two fluids won’t mix together, even if you shake the bottle!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90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197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Make waves with this mesmerising mini seascape by recycling an old bottle! How to make an ocean in a bottle </vt:lpstr>
      <vt:lpstr>PowerPoint Presentation</vt:lpstr>
      <vt:lpstr>Step 1</vt:lpstr>
      <vt:lpstr>Step 2</vt:lpstr>
      <vt:lpstr>Step 3</vt:lpstr>
      <vt:lpstr>Step 4</vt:lpstr>
      <vt:lpstr>Step 5</vt:lpstr>
      <vt:lpstr>PowerPoint Presentation</vt:lpstr>
    </vt:vector>
  </TitlesOfParts>
  <Company>Osborne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waves with this mesmerising mini seascape by recycling an old bottle! How to make an ocean in a bottle </dc:title>
  <dc:creator>edmund.tsang</dc:creator>
  <cp:lastModifiedBy>edmund.tsang</cp:lastModifiedBy>
  <cp:revision>2</cp:revision>
  <dcterms:created xsi:type="dcterms:W3CDTF">2020-06-03T11:48:29Z</dcterms:created>
  <dcterms:modified xsi:type="dcterms:W3CDTF">2020-06-03T12:22:46Z</dcterms:modified>
</cp:coreProperties>
</file>